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D649A2-513B-499C-B1D1-0E22B29685CC}" type="datetimeFigureOut">
              <a:rPr lang="pl-PL" smtClean="0"/>
              <a:pPr/>
              <a:t>2018-05-16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BDAA9-92BA-40EE-9904-8023907C959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07AD19A9-EFED-43B3-8E84-2CABA845B5FE}" type="slidenum">
              <a:rPr lang="pl-PL" altLang="pl-PL"/>
              <a:pPr/>
              <a:t>2</a:t>
            </a:fld>
            <a:endParaRPr lang="pl-PL" altLang="pl-PL"/>
          </a:p>
        </p:txBody>
      </p:sp>
      <p:sp>
        <p:nvSpPr>
          <p:cNvPr id="2253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711200"/>
            <a:ext cx="6083300" cy="3422650"/>
          </a:xfrm>
          <a:solidFill>
            <a:srgbClr val="FFFFFF"/>
          </a:solidFill>
          <a:ln/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915149" y="4346213"/>
            <a:ext cx="5029306" cy="41357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6F6B-33E8-430E-8A5C-6477679C4807}" type="datetimeFigureOut">
              <a:rPr lang="pl-PL" smtClean="0"/>
              <a:pPr/>
              <a:t>2018-05-16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057C-789F-42AF-9AB0-4D00B416DC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6F6B-33E8-430E-8A5C-6477679C4807}" type="datetimeFigureOut">
              <a:rPr lang="pl-PL" smtClean="0"/>
              <a:pPr/>
              <a:t>2018-05-16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057C-789F-42AF-9AB0-4D00B416DC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6F6B-33E8-430E-8A5C-6477679C4807}" type="datetimeFigureOut">
              <a:rPr lang="pl-PL" smtClean="0"/>
              <a:pPr/>
              <a:t>2018-05-16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057C-789F-42AF-9AB0-4D00B416DC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6F6B-33E8-430E-8A5C-6477679C4807}" type="datetimeFigureOut">
              <a:rPr lang="pl-PL" smtClean="0"/>
              <a:pPr/>
              <a:t>2018-05-16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057C-789F-42AF-9AB0-4D00B416DC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6F6B-33E8-430E-8A5C-6477679C4807}" type="datetimeFigureOut">
              <a:rPr lang="pl-PL" smtClean="0"/>
              <a:pPr/>
              <a:t>2018-05-16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057C-789F-42AF-9AB0-4D00B416DC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6F6B-33E8-430E-8A5C-6477679C4807}" type="datetimeFigureOut">
              <a:rPr lang="pl-PL" smtClean="0"/>
              <a:pPr/>
              <a:t>2018-05-16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057C-789F-42AF-9AB0-4D00B416DC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6F6B-33E8-430E-8A5C-6477679C4807}" type="datetimeFigureOut">
              <a:rPr lang="pl-PL" smtClean="0"/>
              <a:pPr/>
              <a:t>2018-05-16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057C-789F-42AF-9AB0-4D00B416DC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6F6B-33E8-430E-8A5C-6477679C4807}" type="datetimeFigureOut">
              <a:rPr lang="pl-PL" smtClean="0"/>
              <a:pPr/>
              <a:t>2018-05-16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057C-789F-42AF-9AB0-4D00B416DC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6F6B-33E8-430E-8A5C-6477679C4807}" type="datetimeFigureOut">
              <a:rPr lang="pl-PL" smtClean="0"/>
              <a:pPr/>
              <a:t>2018-05-16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057C-789F-42AF-9AB0-4D00B416DC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6F6B-33E8-430E-8A5C-6477679C4807}" type="datetimeFigureOut">
              <a:rPr lang="pl-PL" smtClean="0"/>
              <a:pPr/>
              <a:t>2018-05-16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057C-789F-42AF-9AB0-4D00B416DC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6F6B-33E8-430E-8A5C-6477679C4807}" type="datetimeFigureOut">
              <a:rPr lang="pl-PL" smtClean="0"/>
              <a:pPr/>
              <a:t>2018-05-16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057C-789F-42AF-9AB0-4D00B416DC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66F6B-33E8-430E-8A5C-6477679C4807}" type="datetimeFigureOut">
              <a:rPr lang="pl-PL" smtClean="0"/>
              <a:pPr/>
              <a:t>2018-05-16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5057C-789F-42AF-9AB0-4D00B416DC0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Stanis&#322;aw\Desktop\Z%20pulpitu%20asusa%20zwi&#261;zane%20z%20prac&#261;\Muzyka%20do%20prezentacji\Track%20%202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„Godność Człowieka”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Fragment prezentacji – autor Stanisław Koćwin (program profilaktyczny)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93106" y="195265"/>
            <a:ext cx="6872288" cy="998537"/>
          </a:xfrm>
        </p:spPr>
        <p:txBody>
          <a:bodyPr>
            <a:norm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Realizatorzy KONTAKT</a:t>
            </a:r>
          </a:p>
        </p:txBody>
      </p:sp>
      <p:pic>
        <p:nvPicPr>
          <p:cNvPr id="9" name="Picture 6" descr="Znalezione obrazy dla zapytania fred goes net kraków jak szukać pomoc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150268" cy="2665775"/>
          </a:xfrm>
          <a:prstGeom prst="rect">
            <a:avLst/>
          </a:prstGeom>
          <a:noFill/>
        </p:spPr>
      </p:pic>
      <p:pic>
        <p:nvPicPr>
          <p:cNvPr id="10" name="Picture 6" descr="Znalezione obrazy dla zapytania fred goes net kraków jak szukać pomoc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57475"/>
            <a:ext cx="2150268" cy="2665775"/>
          </a:xfrm>
          <a:prstGeom prst="rect">
            <a:avLst/>
          </a:prstGeom>
          <a:noFill/>
        </p:spPr>
      </p:pic>
      <p:pic>
        <p:nvPicPr>
          <p:cNvPr id="11" name="Picture 6" descr="Znalezione obrazy dla zapytania fred goes net kraków jak szukać pomoc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82701"/>
            <a:ext cx="2150268" cy="2665775"/>
          </a:xfrm>
          <a:prstGeom prst="rect">
            <a:avLst/>
          </a:prstGeom>
          <a:noFill/>
        </p:spPr>
      </p:pic>
      <p:sp>
        <p:nvSpPr>
          <p:cNvPr id="12" name="Prostokąt zaokrąglony 11"/>
          <p:cNvSpPr/>
          <p:nvPr/>
        </p:nvSpPr>
        <p:spPr>
          <a:xfrm>
            <a:off x="2693193" y="1504951"/>
            <a:ext cx="5722144" cy="465772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860892" y="1819275"/>
            <a:ext cx="3141663" cy="3308350"/>
            <a:chOff x="650" y="1542"/>
            <a:chExt cx="1979" cy="2084"/>
          </a:xfrm>
        </p:grpSpPr>
        <p:pic>
          <p:nvPicPr>
            <p:cNvPr id="15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50" y="1542"/>
              <a:ext cx="1518" cy="15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6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56" y="3068"/>
              <a:ext cx="1973" cy="55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</p:grp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5765007" y="2831092"/>
            <a:ext cx="2507456" cy="814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tel. 796 759 945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5822302" y="4439515"/>
            <a:ext cx="2528742" cy="814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tel. 790 726 960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ytuł 1"/>
          <p:cNvSpPr>
            <a:spLocks noGrp="1"/>
          </p:cNvSpPr>
          <p:nvPr>
            <p:ph type="title"/>
          </p:nvPr>
        </p:nvSpPr>
        <p:spPr>
          <a:xfrm>
            <a:off x="304800" y="188913"/>
            <a:ext cx="8410575" cy="1094942"/>
          </a:xfrm>
        </p:spPr>
        <p:txBody>
          <a:bodyPr>
            <a:noAutofit/>
          </a:bodyPr>
          <a:lstStyle/>
          <a:p>
            <a:pPr eaLnBrk="1" hangingPunct="1"/>
            <a:r>
              <a:rPr lang="pl-PL" sz="3200" b="1" dirty="0" smtClean="0">
                <a:solidFill>
                  <a:srgbClr val="4C216D"/>
                </a:solidFill>
                <a:latin typeface="Arial Black" pitchFamily="34" charset="0"/>
              </a:rPr>
              <a:t>Pomoc  DOTYCZĄCA  Uzależnienia                                                  I   WSPÓŁUZALEŻNIENIA</a:t>
            </a:r>
            <a:endParaRPr lang="pl-PL" sz="3200" dirty="0" smtClean="0">
              <a:solidFill>
                <a:srgbClr val="4C216D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135732" y="1484312"/>
            <a:ext cx="9008269" cy="476408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endParaRPr lang="pl-PL" sz="24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STOWARZYSZENIE  „NOWA SZANSA” </a:t>
            </a:r>
            <a:endParaRPr lang="pl-PL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Times New Roman" pitchFamily="18" charset="0"/>
            </a:endParaRPr>
          </a:p>
          <a:p>
            <a:pPr eaLnBrk="1" hangingPunct="1">
              <a:buNone/>
              <a:defRPr/>
            </a:pPr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	</a:t>
            </a: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33-100  </a:t>
            </a: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Tarnów ul. Krakowska 19  (spotkania w grupach wsparcia i warsztaty) Tel</a:t>
            </a:r>
            <a:r>
              <a:rPr lang="pl-PL" sz="2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.   </a:t>
            </a:r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505 132 093,  </a:t>
            </a:r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606192 </a:t>
            </a:r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541, </a:t>
            </a:r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 </a:t>
            </a:r>
            <a:endParaRPr lang="pl-PL" sz="2400" b="1" cap="none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Times New Roman" pitchFamily="18" charset="0"/>
            </a:endParaRPr>
          </a:p>
          <a:p>
            <a:pPr eaLnBrk="1" hangingPunct="1">
              <a:buNone/>
              <a:defRPr/>
            </a:pPr>
            <a:r>
              <a:rPr lang="pl-PL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	</a:t>
            </a:r>
            <a:r>
              <a:rPr lang="pl-PL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s</a:t>
            </a:r>
            <a:r>
              <a:rPr lang="pl-PL" sz="2400" b="1" cap="none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trona </a:t>
            </a:r>
            <a:r>
              <a:rPr lang="pl-PL" sz="2400" b="1" cap="none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internetowa </a:t>
            </a:r>
            <a:r>
              <a:rPr lang="pl-PL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 </a:t>
            </a:r>
            <a:r>
              <a:rPr lang="pl-PL" sz="2800" b="1" cap="none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nowa-szansa.jimdo.com</a:t>
            </a:r>
            <a:endParaRPr lang="pl-PL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pl-PL" sz="2400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pl-PL" sz="2400" b="1" dirty="0" smtClean="0">
                <a:solidFill>
                  <a:srgbClr val="4C2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Filia -Dąbrowa Tarnowska ul. Piłsudskiego 21   </a:t>
            </a:r>
            <a:endParaRPr lang="pl-PL" sz="2400" b="1" dirty="0" smtClean="0">
              <a:solidFill>
                <a:srgbClr val="4C21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Times New Roman" pitchFamily="18" charset="0"/>
            </a:endParaRPr>
          </a:p>
          <a:p>
            <a:pPr eaLnBrk="1" hangingPunct="1">
              <a:buNone/>
              <a:defRPr/>
            </a:pPr>
            <a:r>
              <a:rPr lang="pl-PL" sz="2400" b="1" dirty="0" smtClean="0">
                <a:solidFill>
                  <a:srgbClr val="4C2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	</a:t>
            </a:r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Tel</a:t>
            </a:r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: 607320306</a:t>
            </a:r>
          </a:p>
          <a:p>
            <a:pPr eaLnBrk="1" hangingPunct="1">
              <a:defRPr/>
            </a:pPr>
            <a:endParaRPr lang="pl-PL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Cykliczne warsztaty dla osób uzależnionych, </a:t>
            </a:r>
            <a:r>
              <a:rPr lang="pl-PL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współuzależnionych</a:t>
            </a: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  </a:t>
            </a: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i innych zainteresowanych  </a:t>
            </a:r>
            <a:r>
              <a:rPr lang="pl-PL" sz="2400" b="1" dirty="0" smtClean="0">
                <a:solidFill>
                  <a:srgbClr val="4C2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w </a:t>
            </a:r>
            <a:r>
              <a:rPr lang="pl-PL" sz="2400" b="1" dirty="0" err="1" smtClean="0">
                <a:solidFill>
                  <a:srgbClr val="4C2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Lubaszowej</a:t>
            </a:r>
            <a:r>
              <a:rPr lang="pl-PL" sz="2400" b="1" dirty="0" smtClean="0">
                <a:solidFill>
                  <a:srgbClr val="4C2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                                                               </a:t>
            </a:r>
            <a:endParaRPr lang="pl-PL" sz="24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eaLnBrk="1" hangingPunct="1">
              <a:defRPr/>
            </a:pPr>
            <a:endParaRPr lang="pl-PL" dirty="0">
              <a:solidFill>
                <a:srgbClr val="80008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ytuł 1"/>
          <p:cNvSpPr>
            <a:spLocks noGrp="1"/>
          </p:cNvSpPr>
          <p:nvPr>
            <p:ph type="title"/>
          </p:nvPr>
        </p:nvSpPr>
        <p:spPr>
          <a:xfrm>
            <a:off x="685800" y="164677"/>
            <a:ext cx="7772400" cy="1143000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POMOC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323850" y="1357745"/>
            <a:ext cx="8134350" cy="473825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>
              <a:buNone/>
              <a:defRPr/>
            </a:pPr>
            <a:r>
              <a:rPr lang="pl-PL" sz="4800" b="1" dirty="0" smtClean="0">
                <a:solidFill>
                  <a:srgbClr val="261D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WSPÓLNOTA CENACOLO </a:t>
            </a:r>
          </a:p>
          <a:p>
            <a:pPr>
              <a:defRPr/>
            </a:pPr>
            <a:r>
              <a:rPr lang="pl-PL" sz="32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Dom Bł. Karoliny dla mężczyzn Poręba Radlna OD 18 ROKU ŻYCIA  </a:t>
            </a:r>
            <a:r>
              <a:rPr lang="pl-PL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tel. </a:t>
            </a:r>
            <a:r>
              <a:rPr lang="pl-PL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14-679 51 23   </a:t>
            </a:r>
            <a:r>
              <a:rPr lang="pl-PL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lub </a:t>
            </a:r>
            <a:r>
              <a:rPr lang="pl-PL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600 125 413.</a:t>
            </a:r>
          </a:p>
          <a:p>
            <a:pPr>
              <a:defRPr/>
            </a:pPr>
            <a:r>
              <a:rPr lang="pl-PL" sz="3200" b="1" cap="none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cenacolotarnov@onet.pl</a:t>
            </a:r>
            <a:endParaRPr lang="pl-PL" sz="3200" b="1" cap="none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defRPr/>
            </a:pPr>
            <a:r>
              <a:rPr lang="pl-PL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Spotkania rodziców w każdą sobotę  godz. 9.30  </a:t>
            </a:r>
            <a:r>
              <a:rPr lang="pl-PL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 Tychach </a:t>
            </a:r>
            <a:r>
              <a:rPr lang="pl-PL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ul.  </a:t>
            </a:r>
            <a:r>
              <a:rPr lang="pl-PL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</a:t>
            </a:r>
            <a:r>
              <a:rPr lang="pl-PL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amrota </a:t>
            </a:r>
            <a:r>
              <a:rPr lang="pl-PL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62 przy parafii św. Marii </a:t>
            </a:r>
            <a:r>
              <a:rPr lang="pl-PL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magdaleny</a:t>
            </a:r>
            <a:r>
              <a:rPr lang="pl-PL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</a:t>
            </a:r>
            <a:r>
              <a:rPr lang="pl-PL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(Pierwsze spotkanie, rodzice bez dzieci).</a:t>
            </a:r>
            <a:endParaRPr lang="pl-PL" sz="32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pl-PL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omoc</a:t>
            </a:r>
            <a:endParaRPr lang="pl-PL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4294967295"/>
          </p:nvPr>
        </p:nvSpPr>
        <p:spPr>
          <a:xfrm>
            <a:off x="685330" y="2367094"/>
            <a:ext cx="7772870" cy="342410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Arka -</a:t>
            </a:r>
            <a:r>
              <a:rPr lang="pl-PL" sz="3600" b="1" dirty="0" smtClean="0">
                <a:solidFill>
                  <a:srgbClr val="4C2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3600" b="1" dirty="0" smtClean="0">
                <a:solidFill>
                  <a:srgbClr val="4C2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poradnia </a:t>
            </a:r>
            <a:r>
              <a:rPr lang="pl-PL" sz="3600" b="1" dirty="0" smtClean="0">
                <a:solidFill>
                  <a:srgbClr val="4C2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specjalistyczna </a:t>
            </a:r>
            <a:endParaRPr lang="pl-PL" sz="3600" b="1" dirty="0" smtClean="0">
              <a:solidFill>
                <a:srgbClr val="4C21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pl-PL" sz="3600" b="1" dirty="0" smtClean="0">
                <a:solidFill>
                  <a:srgbClr val="4C2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Tarnów Plac </a:t>
            </a:r>
            <a:r>
              <a:rPr lang="pl-PL" sz="3600" b="1" dirty="0" smtClean="0">
                <a:solidFill>
                  <a:srgbClr val="4C2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Katedralny </a:t>
            </a:r>
            <a:r>
              <a:rPr lang="pl-PL" sz="3600" b="1" dirty="0" smtClean="0">
                <a:solidFill>
                  <a:srgbClr val="4C2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                                    </a:t>
            </a:r>
            <a:endParaRPr lang="pl-PL" sz="3600" b="1" dirty="0" smtClean="0">
              <a:solidFill>
                <a:srgbClr val="4C21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pl-PL" sz="3600" b="1" dirty="0" smtClean="0">
              <a:solidFill>
                <a:srgbClr val="4C21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pl-PL" sz="3600" b="1" dirty="0" smtClean="0">
                <a:solidFill>
                  <a:srgbClr val="4C2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telefon </a:t>
            </a:r>
            <a:r>
              <a:rPr lang="pl-PL" sz="3600" b="1" dirty="0" smtClean="0">
                <a:solidFill>
                  <a:srgbClr val="4C2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zaufania - Anonimowy przyjaciel  </a:t>
            </a:r>
            <a:r>
              <a:rPr lang="pl-PL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19487</a:t>
            </a:r>
            <a:endParaRPr lang="pl-PL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686800" cy="8382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pl-PL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pl-PL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„Modlitwa optymisty”</a:t>
            </a:r>
            <a:endParaRPr lang="pl-P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57347" name="Symbol zastępczy zawartości 2"/>
          <p:cNvSpPr>
            <a:spLocks noGrp="1"/>
          </p:cNvSpPr>
          <p:nvPr>
            <p:ph idx="4294967295"/>
          </p:nvPr>
        </p:nvSpPr>
        <p:spPr>
          <a:xfrm>
            <a:off x="457200" y="404813"/>
            <a:ext cx="8686800" cy="5866678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pl-PL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pl-PL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pl-PL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Dziękuje za:</a:t>
            </a:r>
          </a:p>
          <a:p>
            <a:pPr eaLnBrk="1" hangingPunct="1"/>
            <a:r>
              <a:rPr lang="pl-PL" sz="1800" b="1" dirty="0" smtClean="0">
                <a:solidFill>
                  <a:srgbClr val="02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Bałagan , który muszę posprzątać po imprezie, bo to oznacza, że mam przyjaciół,</a:t>
            </a:r>
          </a:p>
          <a:p>
            <a:pPr eaLnBrk="1" hangingPunct="1"/>
            <a:r>
              <a:rPr lang="pl-PL" sz="1800" b="1" dirty="0" smtClean="0">
                <a:solidFill>
                  <a:srgbClr val="02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Podatki, które muszę zapłacić, co oznacza, że jestem zatrudniony,</a:t>
            </a:r>
          </a:p>
          <a:p>
            <a:pPr eaLnBrk="1" hangingPunct="1"/>
            <a:r>
              <a:rPr lang="pl-PL" sz="1800" b="1" dirty="0" smtClean="0">
                <a:solidFill>
                  <a:srgbClr val="02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Trawnik, który muszę skosić, okna, które trzeba umyć, i rynny, które wymagają naprawy, bo to oznacza, że mam dom,</a:t>
            </a:r>
          </a:p>
          <a:p>
            <a:pPr eaLnBrk="1" hangingPunct="1"/>
            <a:r>
              <a:rPr lang="pl-PL" sz="1800" b="1" dirty="0" smtClean="0">
                <a:solidFill>
                  <a:srgbClr val="02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Ubranie, które jest troszeczkę ciasne, bo to oznacza, że mam co jeść,</a:t>
            </a:r>
          </a:p>
          <a:p>
            <a:pPr eaLnBrk="1" hangingPunct="1"/>
            <a:r>
              <a:rPr lang="pl-PL" sz="1800" b="1" dirty="0" smtClean="0">
                <a:solidFill>
                  <a:srgbClr val="02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Cień, który patrzy, kiedy pracuję, bo to oznacza, że jestem na słońcu,</a:t>
            </a:r>
          </a:p>
          <a:p>
            <a:pPr eaLnBrk="1" hangingPunct="1"/>
            <a:r>
              <a:rPr lang="pl-PL" sz="1800" b="1" dirty="0" smtClean="0">
                <a:solidFill>
                  <a:srgbClr val="02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Ciągłe narzekanie na rząd, ponieważ to oznacza, że mamy wolność słowa,</a:t>
            </a:r>
          </a:p>
          <a:p>
            <a:pPr eaLnBrk="1" hangingPunct="1"/>
            <a:r>
              <a:rPr lang="pl-PL" sz="1800" b="1" dirty="0" smtClean="0">
                <a:solidFill>
                  <a:srgbClr val="02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Duży rachunek za ogrzewanie, bo to oznacza, ze jest mi ciepło,</a:t>
            </a:r>
          </a:p>
          <a:p>
            <a:pPr eaLnBrk="1" hangingPunct="1"/>
            <a:r>
              <a:rPr lang="pl-PL" sz="1800" b="1" dirty="0" smtClean="0">
                <a:solidFill>
                  <a:srgbClr val="02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Panią, która siedzi za mną w kościele i drażni swoim śpiewem, ponieważ to oznacza, że słyszę,</a:t>
            </a:r>
          </a:p>
          <a:p>
            <a:pPr eaLnBrk="1" hangingPunct="1"/>
            <a:r>
              <a:rPr lang="pl-PL" sz="1800" b="1" dirty="0" smtClean="0">
                <a:solidFill>
                  <a:srgbClr val="02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Stosy rzeczy do prania i prasowania, bo to oznacza, że moi ukochani są blisko,</a:t>
            </a:r>
          </a:p>
          <a:p>
            <a:pPr eaLnBrk="1" hangingPunct="1"/>
            <a:r>
              <a:rPr lang="pl-PL" sz="1800" b="1" dirty="0" smtClean="0">
                <a:solidFill>
                  <a:srgbClr val="02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Budzik, który odzywa się każdego ranka, ponieważ to oznacza, że żyję,</a:t>
            </a:r>
          </a:p>
          <a:p>
            <a:pPr eaLnBrk="1" hangingPunct="1"/>
            <a:r>
              <a:rPr lang="pl-PL" sz="1800" b="1" dirty="0" smtClean="0">
                <a:solidFill>
                  <a:srgbClr val="02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Zmęczenie i obolałe mięśnie pod koniec dnia, bo to oznacza, że byłem aktywny.</a:t>
            </a:r>
            <a:br>
              <a:rPr lang="pl-PL" sz="1800" b="1" dirty="0" smtClean="0">
                <a:solidFill>
                  <a:srgbClr val="02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</a:br>
            <a:r>
              <a:rPr lang="pl-PL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Tym optymistycznym akcentem rozpoczynajmy każdy kolejny dzień.</a:t>
            </a:r>
          </a:p>
        </p:txBody>
      </p:sp>
      <p:sp>
        <p:nvSpPr>
          <p:cNvPr id="57348" name="pole tekstowe 9"/>
          <p:cNvSpPr txBox="1">
            <a:spLocks noChangeArrowheads="1"/>
          </p:cNvSpPr>
          <p:nvPr/>
        </p:nvSpPr>
        <p:spPr bwMode="auto">
          <a:xfrm>
            <a:off x="827089" y="6381752"/>
            <a:ext cx="38020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i="1">
                <a:solidFill>
                  <a:srgbClr val="020202"/>
                </a:solidFill>
                <a:cs typeface="Times New Roman" pitchFamily="18" charset="0"/>
              </a:rPr>
              <a:t>Muzyka: „Where Are You Now” - grupa Nazareth</a:t>
            </a:r>
          </a:p>
        </p:txBody>
      </p:sp>
      <p:pic>
        <p:nvPicPr>
          <p:cNvPr id="10" name="Track  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40801" y="6453188"/>
            <a:ext cx="20320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5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3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118</Words>
  <Application>Microsoft Office PowerPoint</Application>
  <PresentationFormat>Pokaz na ekranie (4:3)</PresentationFormat>
  <Paragraphs>40</Paragraphs>
  <Slides>6</Slides>
  <Notes>1</Notes>
  <HiddenSlides>0</HiddenSlides>
  <MMClips>1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„Godność Człowieka”</vt:lpstr>
      <vt:lpstr>Realizatorzy KONTAKT</vt:lpstr>
      <vt:lpstr>Pomoc  DOTYCZĄCA  Uzależnienia                                                  I   WSPÓŁUZALEŻNIENIA</vt:lpstr>
      <vt:lpstr>POMOC</vt:lpstr>
      <vt:lpstr>Pomoc</vt:lpstr>
      <vt:lpstr> „Modlitwa optymisty”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Stanisław</dc:creator>
  <cp:lastModifiedBy>Toshiba</cp:lastModifiedBy>
  <cp:revision>4</cp:revision>
  <dcterms:created xsi:type="dcterms:W3CDTF">2018-05-09T15:50:31Z</dcterms:created>
  <dcterms:modified xsi:type="dcterms:W3CDTF">2018-05-16T18:35:31Z</dcterms:modified>
</cp:coreProperties>
</file>