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8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E0A6-5F26-4E32-8B31-21F7F5A581E7}" type="datetimeFigureOut">
              <a:rPr lang="pl-PL" smtClean="0"/>
              <a:pPr/>
              <a:t>2020-10-31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7D7F8B5-E319-4197-B5FC-53D1A95D53F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650254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E0A6-5F26-4E32-8B31-21F7F5A581E7}" type="datetimeFigureOut">
              <a:rPr lang="pl-PL" smtClean="0"/>
              <a:pPr/>
              <a:t>2020-10-31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7D7F8B5-E319-4197-B5FC-53D1A95D53F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549562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E0A6-5F26-4E32-8B31-21F7F5A581E7}" type="datetimeFigureOut">
              <a:rPr lang="pl-PL" smtClean="0"/>
              <a:pPr/>
              <a:t>2020-10-31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7D7F8B5-E319-4197-B5FC-53D1A95D53F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184529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E0A6-5F26-4E32-8B31-21F7F5A581E7}" type="datetimeFigureOut">
              <a:rPr lang="pl-PL" smtClean="0"/>
              <a:pPr/>
              <a:t>2020-10-31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7D7F8B5-E319-4197-B5FC-53D1A95D53F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35142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E0A6-5F26-4E32-8B31-21F7F5A581E7}" type="datetimeFigureOut">
              <a:rPr lang="pl-PL" smtClean="0"/>
              <a:pPr/>
              <a:t>2020-10-31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7D7F8B5-E319-4197-B5FC-53D1A95D53F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10010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E0A6-5F26-4E32-8B31-21F7F5A581E7}" type="datetimeFigureOut">
              <a:rPr lang="pl-PL" smtClean="0"/>
              <a:pPr/>
              <a:t>2020-10-31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7D7F8B5-E319-4197-B5FC-53D1A95D53F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2840946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E0A6-5F26-4E32-8B31-21F7F5A581E7}" type="datetimeFigureOut">
              <a:rPr lang="pl-PL" smtClean="0"/>
              <a:pPr/>
              <a:t>2020-10-31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F8B5-E319-4197-B5FC-53D1A95D53F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700210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E0A6-5F26-4E32-8B31-21F7F5A581E7}" type="datetimeFigureOut">
              <a:rPr lang="pl-PL" smtClean="0"/>
              <a:pPr/>
              <a:t>2020-10-31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F8B5-E319-4197-B5FC-53D1A95D53F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889823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E0A6-5F26-4E32-8B31-21F7F5A581E7}" type="datetimeFigureOut">
              <a:rPr lang="pl-PL" smtClean="0"/>
              <a:pPr/>
              <a:t>2020-10-31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F8B5-E319-4197-B5FC-53D1A95D53F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497205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E0A6-5F26-4E32-8B31-21F7F5A581E7}" type="datetimeFigureOut">
              <a:rPr lang="pl-PL" smtClean="0"/>
              <a:pPr/>
              <a:t>2020-10-31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7D7F8B5-E319-4197-B5FC-53D1A95D53F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561031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E0A6-5F26-4E32-8B31-21F7F5A581E7}" type="datetimeFigureOut">
              <a:rPr lang="pl-PL" smtClean="0"/>
              <a:pPr/>
              <a:t>2020-10-31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7D7F8B5-E319-4197-B5FC-53D1A95D53F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003821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E0A6-5F26-4E32-8B31-21F7F5A581E7}" type="datetimeFigureOut">
              <a:rPr lang="pl-PL" smtClean="0"/>
              <a:pPr/>
              <a:t>2020-10-31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7D7F8B5-E319-4197-B5FC-53D1A95D53F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67385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E0A6-5F26-4E32-8B31-21F7F5A581E7}" type="datetimeFigureOut">
              <a:rPr lang="pl-PL" smtClean="0"/>
              <a:pPr/>
              <a:t>2020-10-31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F8B5-E319-4197-B5FC-53D1A95D53F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404452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E0A6-5F26-4E32-8B31-21F7F5A581E7}" type="datetimeFigureOut">
              <a:rPr lang="pl-PL" smtClean="0"/>
              <a:pPr/>
              <a:t>2020-10-31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F8B5-E319-4197-B5FC-53D1A95D53F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605293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E0A6-5F26-4E32-8B31-21F7F5A581E7}" type="datetimeFigureOut">
              <a:rPr lang="pl-PL" smtClean="0"/>
              <a:pPr/>
              <a:t>2020-10-31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F8B5-E319-4197-B5FC-53D1A95D53F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50500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E0A6-5F26-4E32-8B31-21F7F5A581E7}" type="datetimeFigureOut">
              <a:rPr lang="pl-PL" smtClean="0"/>
              <a:pPr/>
              <a:t>2020-10-31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7D7F8B5-E319-4197-B5FC-53D1A95D53F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18595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3E0A6-5F26-4E32-8B31-21F7F5A581E7}" type="datetimeFigureOut">
              <a:rPr lang="pl-PL" smtClean="0"/>
              <a:pPr/>
              <a:t>2020-10-31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7D7F8B5-E319-4197-B5FC-53D1A95D53F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823146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  <p:sldLayoutId id="2147483799" r:id="rId15"/>
    <p:sldLayoutId id="21474838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knowak@sp1tarnow.onmicrosoft.com" TargetMode="External"/><Relationship Id="rId2" Type="http://schemas.openxmlformats.org/officeDocument/2006/relationships/hyperlink" Target="mailto:apach@sp1tarnow.onmicrosoft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356123" y="1632456"/>
            <a:ext cx="7251622" cy="3337841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LOGOWANIE </a:t>
            </a:r>
            <a:br>
              <a:rPr lang="pl-PL" dirty="0" smtClean="0"/>
            </a:br>
            <a:r>
              <a:rPr lang="pl-PL" dirty="0" smtClean="0"/>
              <a:t>UCZNIA kl. 1-3</a:t>
            </a:r>
            <a:br>
              <a:rPr lang="pl-PL" dirty="0" smtClean="0"/>
            </a:br>
            <a:r>
              <a:rPr lang="pl-PL" dirty="0" smtClean="0"/>
              <a:t>na platformie </a:t>
            </a:r>
            <a:br>
              <a:rPr lang="pl-PL" dirty="0" smtClean="0"/>
            </a:br>
            <a:r>
              <a:rPr lang="pl-PL" b="1" dirty="0" smtClean="0"/>
              <a:t>MICROSOFT TEAMS </a:t>
            </a:r>
            <a:endParaRPr lang="pl-PL" b="1" dirty="0"/>
          </a:p>
        </p:txBody>
      </p:sp>
    </p:spTree>
    <p:extLst>
      <p:ext uri="{BB962C8B-B14F-4D97-AF65-F5344CB8AC3E}">
        <p14:creationId xmlns="" xmlns:p14="http://schemas.microsoft.com/office/powerpoint/2010/main" val="14501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63185" y="1813391"/>
            <a:ext cx="9759959" cy="128089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Proszę w przeglądarce uruchomić stronę: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78573" y="2826617"/>
            <a:ext cx="9601196" cy="331893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sz="3200" b="1" dirty="0" smtClean="0"/>
              <a:t>www.office.com</a:t>
            </a:r>
          </a:p>
          <a:p>
            <a:pPr marL="0" indent="0" algn="ctr">
              <a:buNone/>
            </a:pPr>
            <a:r>
              <a:rPr lang="pl-PL" sz="3200" dirty="0" smtClean="0"/>
              <a:t>(jeżeli chcemy uruchomić aplikację na telefonie czy tablecie postępujemy analogicznie, czyli logujemy się przez przeglądarkę, a dopiero później pobieramy aplikację na urządzenie)</a:t>
            </a:r>
            <a:endParaRPr lang="pl-PL" sz="3200" dirty="0"/>
          </a:p>
          <a:p>
            <a:pPr marL="0" indent="0" algn="ctr">
              <a:buNone/>
            </a:pPr>
            <a:endParaRPr lang="pl-PL" sz="3200" smtClean="0"/>
          </a:p>
          <a:p>
            <a:pPr marL="0" indent="0" algn="ctr">
              <a:buNone/>
            </a:pPr>
            <a:r>
              <a:rPr lang="pl-PL" sz="3200" smtClean="0"/>
              <a:t>Następnie </a:t>
            </a:r>
            <a:endParaRPr lang="pl-PL" sz="3200" dirty="0" smtClean="0"/>
          </a:p>
          <a:p>
            <a:pPr marL="0" indent="0" algn="ctr">
              <a:buNone/>
            </a:pPr>
            <a:r>
              <a:rPr lang="pl-PL" sz="3200" b="1" dirty="0" smtClean="0">
                <a:solidFill>
                  <a:srgbClr val="FF0000"/>
                </a:solidFill>
              </a:rPr>
              <a:t>ZALOGUJ SIĘ</a:t>
            </a:r>
            <a:endParaRPr lang="pl-PL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6442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Przypominamy zasadę tworzenia adresu mailowego, potrzebnego do zalogowania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 smtClean="0"/>
              <a:t>Adres mailowy, </a:t>
            </a:r>
          </a:p>
          <a:p>
            <a:pPr marL="0" indent="0" algn="ctr">
              <a:buNone/>
            </a:pPr>
            <a:r>
              <a:rPr lang="pl-PL" dirty="0" smtClean="0"/>
              <a:t>to </a:t>
            </a:r>
            <a:r>
              <a:rPr lang="pl-PL" b="1" dirty="0" smtClean="0"/>
              <a:t>pierwsza litera imienia i całe nazwisko </a:t>
            </a:r>
            <a:r>
              <a:rPr lang="pl-PL" b="1" dirty="0" smtClean="0"/>
              <a:t>dziecka </a:t>
            </a:r>
            <a:r>
              <a:rPr lang="pl-PL" dirty="0" smtClean="0"/>
              <a:t>(bez polskich liter) </a:t>
            </a:r>
          </a:p>
          <a:p>
            <a:pPr marL="0" indent="0" algn="ctr">
              <a:buNone/>
            </a:pPr>
            <a:r>
              <a:rPr lang="pl-PL" dirty="0" smtClean="0"/>
              <a:t>oraz nazwa serwera wpisana po @sp1tarnow.onmicrosoft.com</a:t>
            </a:r>
          </a:p>
          <a:p>
            <a:pPr marL="0" indent="0" algn="ctr">
              <a:buNone/>
            </a:pPr>
            <a:r>
              <a:rPr lang="pl-PL" dirty="0" smtClean="0"/>
              <a:t>Np.</a:t>
            </a:r>
          </a:p>
          <a:p>
            <a:pPr marL="0" indent="0" algn="ctr">
              <a:buNone/>
            </a:pPr>
            <a:r>
              <a:rPr lang="pl-PL" dirty="0" smtClean="0"/>
              <a:t>Uczeń Andżelika Pach </a:t>
            </a:r>
          </a:p>
          <a:p>
            <a:pPr marL="0" indent="0" algn="ctr">
              <a:buNone/>
            </a:pPr>
            <a:r>
              <a:rPr lang="pl-PL" dirty="0" smtClean="0"/>
              <a:t>Będzie miał </a:t>
            </a:r>
            <a:r>
              <a:rPr lang="pl-PL" dirty="0"/>
              <a:t>a</a:t>
            </a:r>
            <a:r>
              <a:rPr lang="pl-PL" dirty="0" smtClean="0"/>
              <a:t>dres mailowy: </a:t>
            </a:r>
            <a:r>
              <a:rPr lang="pl-PL" dirty="0" smtClean="0">
                <a:hlinkClick r:id="rId2"/>
              </a:rPr>
              <a:t>apach@sp1tarnow.onmicrosoft.com</a:t>
            </a: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Lub </a:t>
            </a:r>
          </a:p>
          <a:p>
            <a:pPr marL="0" indent="0" algn="ctr">
              <a:buNone/>
            </a:pPr>
            <a:r>
              <a:rPr lang="pl-PL" dirty="0" smtClean="0"/>
              <a:t>Uczeń Krzysztof Nowak</a:t>
            </a:r>
          </a:p>
          <a:p>
            <a:pPr marL="0" indent="0" algn="ctr">
              <a:buNone/>
            </a:pPr>
            <a:r>
              <a:rPr lang="pl-PL" dirty="0" smtClean="0"/>
              <a:t>Adres mailowy: </a:t>
            </a:r>
            <a:r>
              <a:rPr lang="pl-PL" dirty="0" smtClean="0">
                <a:hlinkClick r:id="rId3"/>
              </a:rPr>
              <a:t>knowak@sp1tarnow.onmicrosoft.com</a:t>
            </a:r>
            <a:r>
              <a:rPr lang="pl-PL" dirty="0" smtClean="0"/>
              <a:t>  </a:t>
            </a:r>
          </a:p>
          <a:p>
            <a:pPr marL="0" indent="0" algn="ctr">
              <a:buNone/>
            </a:pP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4075255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04025" y="674910"/>
            <a:ext cx="8911687" cy="5524248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Obowiązuje hasło przekazane przez wychowawcę.</a:t>
            </a:r>
            <a:br>
              <a:rPr lang="pl-PL" dirty="0" smtClean="0"/>
            </a:br>
            <a:r>
              <a:rPr lang="pl-PL" dirty="0" smtClean="0"/>
              <a:t>Hasła startowe dla poszczególnych klas, które należy zmienić przy pierwszym logowaniu: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przypadku problemów z odtworzeniem hasła proszę o kontakt w wychowawcą. </a:t>
            </a: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2895599" y="3238499"/>
          <a:ext cx="8077201" cy="1771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23"/>
                <a:gridCol w="1148477"/>
                <a:gridCol w="530066"/>
                <a:gridCol w="1161098"/>
                <a:gridCol w="1135856"/>
                <a:gridCol w="719376"/>
                <a:gridCol w="1224201"/>
                <a:gridCol w="1287304"/>
              </a:tblGrid>
              <a:tr h="472458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klasa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hasło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klasa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hasło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klasa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hasło</a:t>
                      </a:r>
                      <a:endParaRPr lang="pl-PL" dirty="0"/>
                    </a:p>
                  </a:txBody>
                  <a:tcPr/>
                </a:tc>
              </a:tr>
              <a:tr h="432923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klasa1a!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klasa2a!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klasa3a!</a:t>
                      </a:r>
                      <a:endParaRPr lang="pl-PL" dirty="0"/>
                    </a:p>
                  </a:txBody>
                  <a:tcPr/>
                </a:tc>
              </a:tr>
              <a:tr h="432923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1b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klasa1b!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2b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klasa2b!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3b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klasa3b!</a:t>
                      </a:r>
                      <a:endParaRPr lang="pl-PL" dirty="0"/>
                    </a:p>
                  </a:txBody>
                  <a:tcPr/>
                </a:tc>
              </a:tr>
              <a:tr h="432923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1c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klasa1c!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2c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klasa2c!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3c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klasa3c!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13656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Okno startowe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3" y="2538109"/>
            <a:ext cx="8915400" cy="2969232"/>
          </a:xfrm>
        </p:spPr>
      </p:pic>
    </p:spTree>
    <p:extLst>
      <p:ext uri="{BB962C8B-B14F-4D97-AF65-F5344CB8AC3E}">
        <p14:creationId xmlns="" xmlns:p14="http://schemas.microsoft.com/office/powerpoint/2010/main" val="1362984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0260" y="959279"/>
            <a:ext cx="9213653" cy="109671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W tym miejscu możemy korzystać                     z darmowego Pakietu Office </a:t>
            </a:r>
            <a:br>
              <a:rPr lang="pl-PL" dirty="0" smtClean="0"/>
            </a:br>
            <a:r>
              <a:rPr lang="pl-PL" dirty="0" smtClean="0"/>
              <a:t>(Word, Excel, Power Point)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95401" y="2556932"/>
            <a:ext cx="9601196" cy="14260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l</a:t>
            </a:r>
            <a:r>
              <a:rPr lang="pl-PL" dirty="0" smtClean="0"/>
              <a:t>ub</a:t>
            </a:r>
          </a:p>
          <a:p>
            <a:pPr marL="0" indent="0" algn="ctr">
              <a:buNone/>
            </a:pPr>
            <a:r>
              <a:rPr lang="pl-PL" dirty="0"/>
              <a:t>p</a:t>
            </a:r>
            <a:r>
              <a:rPr lang="pl-PL" dirty="0" smtClean="0"/>
              <a:t>rzejść do podglądu zespołów (zajęć) i </a:t>
            </a:r>
            <a:r>
              <a:rPr lang="pl-PL" dirty="0" smtClean="0"/>
              <a:t>kanałów (lekcji</a:t>
            </a:r>
            <a:r>
              <a:rPr lang="pl-PL" dirty="0" smtClean="0"/>
              <a:t>) </a:t>
            </a:r>
          </a:p>
          <a:p>
            <a:pPr marL="0" indent="0" algn="ctr">
              <a:buNone/>
            </a:pPr>
            <a:r>
              <a:rPr lang="pl-PL" dirty="0" smtClean="0"/>
              <a:t>wybierając Microsoft </a:t>
            </a:r>
            <a:r>
              <a:rPr lang="pl-PL" dirty="0" err="1" smtClean="0"/>
              <a:t>Teams</a:t>
            </a:r>
            <a:endParaRPr lang="pl-PL" dirty="0" smtClean="0"/>
          </a:p>
          <a:p>
            <a:pPr marL="0" indent="0" algn="ctr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461" y="4127860"/>
            <a:ext cx="981075" cy="11715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21935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95401" y="2406611"/>
            <a:ext cx="9601196" cy="34692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600" b="1" dirty="0" smtClean="0"/>
              <a:t>Serwer zapyta czy chcemy korzystać                 z wersji internetowej czy chcemy pobrać aplikację na komputer, tablet czy telefon, urządzenie z którego będziemy korzystać. </a:t>
            </a:r>
          </a:p>
          <a:p>
            <a:pPr marL="0" indent="0" algn="ctr">
              <a:buNone/>
            </a:pPr>
            <a:r>
              <a:rPr lang="pl-PL" sz="3600" b="1" dirty="0" smtClean="0"/>
              <a:t>Wybór należy do użytkownika.</a:t>
            </a:r>
            <a:endParaRPr lang="pl-PL" sz="3600" b="1" dirty="0"/>
          </a:p>
        </p:txBody>
      </p:sp>
    </p:spTree>
    <p:extLst>
      <p:ext uri="{BB962C8B-B14F-4D97-AF65-F5344CB8AC3E}">
        <p14:creationId xmlns="" xmlns:p14="http://schemas.microsoft.com/office/powerpoint/2010/main" val="1122680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pl-PL" sz="3600" b="1" dirty="0" smtClean="0"/>
              <a:t>W razie problemów, wątpliwości proszę </a:t>
            </a:r>
          </a:p>
          <a:p>
            <a:pPr marL="0" indent="0" algn="r">
              <a:buNone/>
            </a:pPr>
            <a:r>
              <a:rPr lang="pl-PL" sz="3600" b="1" dirty="0" smtClean="0"/>
              <a:t>o kontakt z wychowawcą.  </a:t>
            </a:r>
            <a:endParaRPr lang="pl-PL" sz="3600" b="1" dirty="0"/>
          </a:p>
        </p:txBody>
      </p:sp>
    </p:spTree>
    <p:extLst>
      <p:ext uri="{BB962C8B-B14F-4D97-AF65-F5344CB8AC3E}">
        <p14:creationId xmlns="" xmlns:p14="http://schemas.microsoft.com/office/powerpoint/2010/main" val="2493230041"/>
      </p:ext>
    </p:extLst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muga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630</TotalTime>
  <Words>195</Words>
  <Application>Microsoft Office PowerPoint</Application>
  <PresentationFormat>Niestandardowy</PresentationFormat>
  <Paragraphs>51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Smuga</vt:lpstr>
      <vt:lpstr>LOGOWANIE  UCZNIA kl. 1-3 na platformie  MICROSOFT TEAMS </vt:lpstr>
      <vt:lpstr>Proszę w przeglądarce uruchomić stronę: </vt:lpstr>
      <vt:lpstr>Przypominamy zasadę tworzenia adresu mailowego, potrzebnego do zalogowania</vt:lpstr>
      <vt:lpstr>Obowiązuje hasło przekazane przez wychowawcę. Hasła startowe dla poszczególnych klas, które należy zmienić przy pierwszym logowaniu:     W przypadku problemów z odtworzeniem hasła proszę o kontakt w wychowawcą.   </vt:lpstr>
      <vt:lpstr>Okno startowe</vt:lpstr>
      <vt:lpstr>W tym miejscu możemy korzystać                     z darmowego Pakietu Office  (Word, Excel, Power Point)</vt:lpstr>
      <vt:lpstr>Slajd 7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LOGOWANIE NAUCZYCIELA</dc:title>
  <dc:creator>Andzia</dc:creator>
  <cp:lastModifiedBy>Silvick</cp:lastModifiedBy>
  <cp:revision>22</cp:revision>
  <dcterms:created xsi:type="dcterms:W3CDTF">2020-03-25T09:04:46Z</dcterms:created>
  <dcterms:modified xsi:type="dcterms:W3CDTF">2020-10-31T14:21:01Z</dcterms:modified>
</cp:coreProperties>
</file>